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57" r:id="rId2"/>
    <p:sldId id="258" r:id="rId3"/>
    <p:sldId id="259" r:id="rId4"/>
    <p:sldId id="260" r:id="rId5"/>
    <p:sldId id="261" r:id="rId6"/>
    <p:sldId id="265" r:id="rId7"/>
    <p:sldId id="262" r:id="rId8"/>
    <p:sldId id="263" r:id="rId9"/>
    <p:sldId id="264" r:id="rId10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7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1DE914-A1A9-4D31-A144-A1B413153FBE}" v="2" dt="2023-03-14T09:45:40.459"/>
    <p1510:client id="{336D08DC-CFB3-4D8C-871E-3628A0C2FE15}" v="12" dt="2023-03-14T15:00:54.7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3" autoAdjust="0"/>
    <p:restoredTop sz="79523" autoAdjust="0"/>
  </p:normalViewPr>
  <p:slideViewPr>
    <p:cSldViewPr snapToGrid="0">
      <p:cViewPr varScale="1">
        <p:scale>
          <a:sx n="32" d="100"/>
          <a:sy n="32" d="100"/>
        </p:scale>
        <p:origin x="132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350586-D7AF-4476-BA71-572B217FEFAF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1F86B-09A6-425E-B232-16F59F9BEE2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140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Alcohol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71F86B-09A6-425E-B232-16F59F9BEE2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2867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presents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71F86B-09A6-425E-B232-16F59F9BEE2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903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controlling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71F86B-09A6-425E-B232-16F59F9BEE2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405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Staying out late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71F86B-09A6-425E-B232-16F59F9BEE2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7657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Distancing from family and friends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71F86B-09A6-425E-B232-16F59F9BEE2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670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Distancing from family and friends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71F86B-09A6-425E-B232-16F59F9BEE2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51259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Tired and losing interest in doing well at school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71F86B-09A6-425E-B232-16F59F9BEE2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928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 choice - “I’m not asking”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71F86B-09A6-425E-B232-16F59F9BEE2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316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Yellow line – </a:t>
            </a:r>
            <a:r>
              <a:rPr lang="en-GB"/>
              <a:t>risky behaviour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71F86B-09A6-425E-B232-16F59F9BEE2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33784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A9DB7-121C-4A05-A89D-641C31158FB5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28D9C-5726-402F-8938-DA47EA0625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4809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A9DB7-121C-4A05-A89D-641C31158FB5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28D9C-5726-402F-8938-DA47EA0625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8433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A9DB7-121C-4A05-A89D-641C31158FB5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28D9C-5726-402F-8938-DA47EA0625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533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A9DB7-121C-4A05-A89D-641C31158FB5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28D9C-5726-402F-8938-DA47EA0625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585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A9DB7-121C-4A05-A89D-641C31158FB5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28D9C-5726-402F-8938-DA47EA0625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3445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A9DB7-121C-4A05-A89D-641C31158FB5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28D9C-5726-402F-8938-DA47EA0625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06801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A9DB7-121C-4A05-A89D-641C31158FB5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28D9C-5726-402F-8938-DA47EA0625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2270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A9DB7-121C-4A05-A89D-641C31158FB5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28D9C-5726-402F-8938-DA47EA0625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1681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A9DB7-121C-4A05-A89D-641C31158FB5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28D9C-5726-402F-8938-DA47EA0625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255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A9DB7-121C-4A05-A89D-641C31158FB5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28D9C-5726-402F-8938-DA47EA0625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8435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A9DB7-121C-4A05-A89D-641C31158FB5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28D9C-5726-402F-8938-DA47EA0625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37805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9A9DB7-121C-4A05-A89D-641C31158FB5}" type="datetimeFigureOut">
              <a:rPr lang="en-GB" smtClean="0"/>
              <a:t>18/04/2023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28D9C-5726-402F-8938-DA47EA0625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902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6692E6-102E-B410-419C-C450F5708B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62"/>
          <a:stretch/>
        </p:blipFill>
        <p:spPr>
          <a:xfrm>
            <a:off x="0" y="-20013"/>
            <a:ext cx="9906000" cy="68980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C70EAF9-CA83-DF42-1B1B-FB6DE3FA1EAB}"/>
              </a:ext>
            </a:extLst>
          </p:cNvPr>
          <p:cNvSpPr/>
          <p:nvPr/>
        </p:nvSpPr>
        <p:spPr>
          <a:xfrm>
            <a:off x="0" y="5894363"/>
            <a:ext cx="867508" cy="703385"/>
          </a:xfrm>
          <a:prstGeom prst="rect">
            <a:avLst/>
          </a:prstGeom>
          <a:solidFill>
            <a:srgbClr val="3E78AA"/>
          </a:solidFill>
          <a:ln w="381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65206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FFC96C-261F-8E82-A981-05E3277B33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16" r="10634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45F57D7-57F9-7388-65AC-2D099B783B62}"/>
              </a:ext>
            </a:extLst>
          </p:cNvPr>
          <p:cNvSpPr/>
          <p:nvPr/>
        </p:nvSpPr>
        <p:spPr>
          <a:xfrm>
            <a:off x="0" y="5894363"/>
            <a:ext cx="867508" cy="703385"/>
          </a:xfrm>
          <a:prstGeom prst="rect">
            <a:avLst/>
          </a:prstGeom>
          <a:solidFill>
            <a:srgbClr val="3E78AA"/>
          </a:solidFill>
          <a:ln w="381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31705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730B1F-16E9-DE58-F79C-5A65511CF7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49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20FFBFC-C435-A0FD-F49A-51535178AE19}"/>
              </a:ext>
            </a:extLst>
          </p:cNvPr>
          <p:cNvSpPr/>
          <p:nvPr/>
        </p:nvSpPr>
        <p:spPr>
          <a:xfrm>
            <a:off x="0" y="5894363"/>
            <a:ext cx="867508" cy="703385"/>
          </a:xfrm>
          <a:prstGeom prst="rect">
            <a:avLst/>
          </a:prstGeom>
          <a:solidFill>
            <a:srgbClr val="3E78AA"/>
          </a:solidFill>
          <a:ln w="381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91388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12650C-0AB2-7495-4451-A7D11C9CE4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20" r="13129"/>
          <a:stretch/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CA39B5-9232-80CC-196B-0CE4760A27D2}"/>
              </a:ext>
            </a:extLst>
          </p:cNvPr>
          <p:cNvSpPr/>
          <p:nvPr/>
        </p:nvSpPr>
        <p:spPr>
          <a:xfrm>
            <a:off x="0" y="5894363"/>
            <a:ext cx="867508" cy="703385"/>
          </a:xfrm>
          <a:prstGeom prst="rect">
            <a:avLst/>
          </a:prstGeom>
          <a:solidFill>
            <a:srgbClr val="3E78AA"/>
          </a:solidFill>
          <a:ln w="381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87863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F22BC9-F4CD-610D-B2BF-9A609DE6F7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684" r="17066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1975627-6493-358C-55BF-352D78E52E9A}"/>
              </a:ext>
            </a:extLst>
          </p:cNvPr>
          <p:cNvSpPr/>
          <p:nvPr/>
        </p:nvSpPr>
        <p:spPr>
          <a:xfrm>
            <a:off x="0" y="5894363"/>
            <a:ext cx="867508" cy="703385"/>
          </a:xfrm>
          <a:prstGeom prst="rect">
            <a:avLst/>
          </a:prstGeom>
          <a:solidFill>
            <a:srgbClr val="3E78AA"/>
          </a:solidFill>
          <a:ln w="381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046265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F43D5CA-AEF3-E603-E436-861C60D66E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8" r="1917"/>
          <a:stretch/>
        </p:blipFill>
        <p:spPr>
          <a:xfrm>
            <a:off x="1" y="0"/>
            <a:ext cx="9906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E47BC0D-AAC0-BB52-0BFF-5EDDDA25123E}"/>
              </a:ext>
            </a:extLst>
          </p:cNvPr>
          <p:cNvSpPr/>
          <p:nvPr/>
        </p:nvSpPr>
        <p:spPr>
          <a:xfrm>
            <a:off x="0" y="5894363"/>
            <a:ext cx="867508" cy="703385"/>
          </a:xfrm>
          <a:prstGeom prst="rect">
            <a:avLst/>
          </a:prstGeom>
          <a:solidFill>
            <a:srgbClr val="3E78AA"/>
          </a:solidFill>
          <a:ln w="381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7627332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D2B238-2BC0-601A-030F-9F4B58A113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26" b="-1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60B7AD5-CD79-4B8F-0330-EDD41DCEA031}"/>
              </a:ext>
            </a:extLst>
          </p:cNvPr>
          <p:cNvSpPr/>
          <p:nvPr/>
        </p:nvSpPr>
        <p:spPr>
          <a:xfrm>
            <a:off x="0" y="5894363"/>
            <a:ext cx="867508" cy="703385"/>
          </a:xfrm>
          <a:prstGeom prst="rect">
            <a:avLst/>
          </a:prstGeom>
          <a:solidFill>
            <a:schemeClr val="accent5">
              <a:lumMod val="50000"/>
            </a:schemeClr>
          </a:solidFill>
          <a:ln w="381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103245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3E87BD-CB9F-CE7A-32C8-288411DDCC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98" r="8151"/>
          <a:stretch/>
        </p:blipFill>
        <p:spPr>
          <a:xfrm>
            <a:off x="-1" y="0"/>
            <a:ext cx="9906001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F42931-9866-B207-4783-0B36512DD931}"/>
              </a:ext>
            </a:extLst>
          </p:cNvPr>
          <p:cNvSpPr/>
          <p:nvPr/>
        </p:nvSpPr>
        <p:spPr>
          <a:xfrm>
            <a:off x="0" y="5894363"/>
            <a:ext cx="867508" cy="703385"/>
          </a:xfrm>
          <a:prstGeom prst="rect">
            <a:avLst/>
          </a:prstGeom>
          <a:solidFill>
            <a:srgbClr val="3E78AA"/>
          </a:solidFill>
          <a:ln w="381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006943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A4F762-5E46-7F3C-3E98-A5FAC1D797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9" t="1361"/>
          <a:stretch/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F45A942-CBD5-0F93-6B01-E4219AC94C9E}"/>
              </a:ext>
            </a:extLst>
          </p:cNvPr>
          <p:cNvSpPr/>
          <p:nvPr/>
        </p:nvSpPr>
        <p:spPr>
          <a:xfrm>
            <a:off x="0" y="5894363"/>
            <a:ext cx="867508" cy="703385"/>
          </a:xfrm>
          <a:prstGeom prst="rect">
            <a:avLst/>
          </a:prstGeom>
          <a:solidFill>
            <a:srgbClr val="3E78AA"/>
          </a:solidFill>
          <a:ln w="381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effectLst>
                  <a:innerShdw blurRad="114300">
                    <a:prstClr val="black"/>
                  </a:innerShdw>
                </a:effectLst>
                <a:latin typeface="Impact" panose="020B080603090205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2010052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79</TotalTime>
  <Words>56</Words>
  <Application>Microsoft Office PowerPoint</Application>
  <PresentationFormat>A4 Paper (210x297 mm)</PresentationFormat>
  <Paragraphs>27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Emilie Dawson</dc:creator>
  <cp:lastModifiedBy>Joanne Wilson</cp:lastModifiedBy>
  <cp:revision>3</cp:revision>
  <dcterms:created xsi:type="dcterms:W3CDTF">2023-03-14T08:54:28Z</dcterms:created>
  <dcterms:modified xsi:type="dcterms:W3CDTF">2023-04-18T10:29:17Z</dcterms:modified>
</cp:coreProperties>
</file>